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0"/>
            <a:ext cx="6172200" cy="105765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Мама, папа, я.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Спортивная семья!!!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068960"/>
            <a:ext cx="6172200" cy="3305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2013-12-08 16.53.35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7920880" cy="4824536"/>
          </a:xfrm>
          <a:prstGeom prst="rect">
            <a:avLst/>
          </a:prstGeom>
        </p:spPr>
      </p:pic>
    </p:spTree>
  </p:cSld>
  <p:clrMapOvr>
    <a:masterClrMapping/>
  </p:clrMapOvr>
  <p:transition advTm="10812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4464496" cy="66693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ЛЫЖИ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Ах, лыжи мои, лыжи, —</a:t>
            </a:r>
            <a:br>
              <a:rPr lang="ru-RU" dirty="0" smtClean="0"/>
            </a:br>
            <a:r>
              <a:rPr lang="ru-RU" dirty="0" smtClean="0"/>
              <a:t>Без вас я сам не свой.</a:t>
            </a:r>
            <a:br>
              <a:rPr lang="ru-RU" dirty="0" smtClean="0"/>
            </a:br>
            <a:r>
              <a:rPr lang="ru-RU" dirty="0" smtClean="0"/>
              <a:t>Ну что на свете ближе</a:t>
            </a:r>
            <a:br>
              <a:rPr lang="ru-RU" dirty="0" smtClean="0"/>
            </a:br>
            <a:r>
              <a:rPr lang="ru-RU" dirty="0" smtClean="0"/>
              <a:t>Мне снежною зимой?</a:t>
            </a:r>
            <a:br>
              <a:rPr lang="ru-RU" dirty="0" smtClean="0"/>
            </a:br>
            <a:r>
              <a:rPr lang="ru-RU" dirty="0" smtClean="0"/>
              <a:t>На валенки нацепишь</a:t>
            </a:r>
            <a:br>
              <a:rPr lang="ru-RU" dirty="0" smtClean="0"/>
            </a:br>
            <a:r>
              <a:rPr lang="ru-RU" dirty="0" smtClean="0"/>
              <a:t>Хрустящие ремни</a:t>
            </a:r>
            <a:br>
              <a:rPr lang="ru-RU" dirty="0" smtClean="0"/>
            </a:br>
            <a:r>
              <a:rPr lang="ru-RU" dirty="0" smtClean="0"/>
              <a:t>И день гоняешь целый,</a:t>
            </a:r>
            <a:br>
              <a:rPr lang="ru-RU" dirty="0" smtClean="0"/>
            </a:br>
            <a:r>
              <a:rPr lang="ru-RU" dirty="0" smtClean="0"/>
              <a:t>И напролёт все дни.</a:t>
            </a:r>
            <a:br>
              <a:rPr lang="ru-RU" dirty="0" smtClean="0"/>
            </a:br>
            <a:r>
              <a:rPr lang="ru-RU" dirty="0" smtClean="0"/>
              <a:t>Ну а потом чуть дышишь,</a:t>
            </a:r>
            <a:br>
              <a:rPr lang="ru-RU" dirty="0" smtClean="0"/>
            </a:br>
            <a:r>
              <a:rPr lang="ru-RU" dirty="0" smtClean="0"/>
              <a:t>Чуть на ногах стоишь...</a:t>
            </a:r>
            <a:br>
              <a:rPr lang="ru-RU" dirty="0" smtClean="0"/>
            </a:br>
            <a:r>
              <a:rPr lang="ru-RU" dirty="0" smtClean="0"/>
              <a:t>Ах, лыжи мои, лыжи —</a:t>
            </a:r>
            <a:br>
              <a:rPr lang="ru-RU" dirty="0" smtClean="0"/>
            </a:br>
            <a:r>
              <a:rPr lang="ru-RU" dirty="0" smtClean="0"/>
              <a:t>Нет в мире лучше лыж!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2013-12-08 16.59.5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76825" y="1535113"/>
            <a:ext cx="3657600" cy="2743200"/>
          </a:xfrm>
        </p:spPr>
      </p:pic>
    </p:spTree>
  </p:cSld>
  <p:clrMapOvr>
    <a:masterClrMapping/>
  </p:clrMapOvr>
  <p:transition advTm="2061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6192688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Спортом занимаемся,</a:t>
            </a:r>
          </a:p>
          <a:p>
            <a:r>
              <a:rPr lang="ru-RU" dirty="0" smtClean="0"/>
              <a:t>На коньках катаемся.</a:t>
            </a:r>
          </a:p>
          <a:p>
            <a:r>
              <a:rPr lang="ru-RU" dirty="0" smtClean="0"/>
              <a:t>Дух мы укрепляем</a:t>
            </a:r>
          </a:p>
          <a:p>
            <a:r>
              <a:rPr lang="ru-RU" dirty="0" smtClean="0"/>
              <a:t>Здоровье  сохраняем!!! </a:t>
            </a:r>
            <a:endParaRPr lang="ru-RU" dirty="0"/>
          </a:p>
        </p:txBody>
      </p:sp>
      <p:pic>
        <p:nvPicPr>
          <p:cNvPr id="6" name="Рисунок 5" descr="get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60648"/>
            <a:ext cx="5436096" cy="6408712"/>
          </a:xfrm>
          <a:prstGeom prst="rect">
            <a:avLst/>
          </a:prstGeom>
        </p:spPr>
      </p:pic>
    </p:spTree>
  </p:cSld>
  <p:clrMapOvr>
    <a:masterClrMapping/>
  </p:clrMapOvr>
  <p:transition advTm="8094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3163438"/>
            <a:ext cx="6172200" cy="369456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Занятие спортом, что лучше бывает </a:t>
            </a:r>
            <a:br>
              <a:rPr lang="ru-RU" sz="1600" dirty="0" smtClean="0"/>
            </a:br>
            <a:r>
              <a:rPr lang="ru-RU" sz="1600" dirty="0" smtClean="0"/>
              <a:t>Ведь спорт это сила, он жизнь продлевает </a:t>
            </a:r>
            <a:br>
              <a:rPr lang="ru-RU" sz="1600" dirty="0" smtClean="0"/>
            </a:br>
            <a:r>
              <a:rPr lang="ru-RU" sz="1600" dirty="0" smtClean="0"/>
              <a:t>Ведь спорт это грация, ритм, красота </a:t>
            </a:r>
            <a:br>
              <a:rPr lang="ru-RU" sz="1600" dirty="0" smtClean="0"/>
            </a:br>
            <a:r>
              <a:rPr lang="ru-RU" sz="1600" dirty="0" smtClean="0"/>
              <a:t>Ведь спорт это ловкость, победа, старанье </a:t>
            </a:r>
            <a:br>
              <a:rPr lang="ru-RU" sz="1600" dirty="0" smtClean="0"/>
            </a:br>
            <a:r>
              <a:rPr lang="ru-RU" sz="1600" dirty="0" smtClean="0"/>
              <a:t>Победа в забеге, ловкость броска </a:t>
            </a:r>
            <a:br>
              <a:rPr lang="ru-RU" sz="1600" dirty="0" smtClean="0"/>
            </a:br>
            <a:r>
              <a:rPr lang="ru-RU" sz="1600" dirty="0" smtClean="0"/>
              <a:t>Старанье гимнаста и ритм пловца </a:t>
            </a:r>
            <a:br>
              <a:rPr lang="ru-RU" sz="1600" dirty="0" smtClean="0"/>
            </a:br>
            <a:r>
              <a:rPr lang="ru-RU" sz="1600" dirty="0" smtClean="0"/>
              <a:t>Зарядки, пробежки нужны повседневно </a:t>
            </a:r>
            <a:br>
              <a:rPr lang="ru-RU" sz="1600" dirty="0" smtClean="0"/>
            </a:br>
            <a:r>
              <a:rPr lang="ru-RU" sz="1600" dirty="0" smtClean="0"/>
              <a:t>Сжиганье калорий, здоровое тело </a:t>
            </a:r>
            <a:br>
              <a:rPr lang="ru-RU" sz="1600" dirty="0" smtClean="0"/>
            </a:br>
            <a:r>
              <a:rPr lang="ru-RU" sz="1600" dirty="0" smtClean="0"/>
              <a:t>Попробуй, окрепнешь, лишь волю имей </a:t>
            </a:r>
            <a:br>
              <a:rPr lang="ru-RU" sz="1600" dirty="0" smtClean="0"/>
            </a:br>
            <a:r>
              <a:rPr lang="ru-RU" sz="1600" dirty="0" smtClean="0"/>
              <a:t>Поддерживай темп и душой не старей,</a:t>
            </a:r>
            <a:br>
              <a:rPr lang="ru-RU" sz="1600" dirty="0" smtClean="0"/>
            </a:br>
            <a:r>
              <a:rPr lang="ru-RU" sz="1600" dirty="0" smtClean="0"/>
              <a:t>Спорт уважай и будешь сильней. </a:t>
            </a:r>
            <a:r>
              <a:rPr lang="ru-RU" sz="1600" dirty="0" smtClean="0">
                <a:sym typeface="Wingdings" pitchFamily="2" charset="2"/>
              </a:rPr>
              <a:t>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" name="Рисунок 4" descr="DSC02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364088" cy="3501008"/>
          </a:xfrm>
          <a:prstGeom prst="rect">
            <a:avLst/>
          </a:prstGeom>
        </p:spPr>
      </p:pic>
    </p:spTree>
  </p:cSld>
  <p:clrMapOvr>
    <a:masterClrMapping/>
  </p:clrMapOvr>
  <p:transition advTm="28219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628800"/>
            <a:ext cx="7272808" cy="201622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8184" y="5085184"/>
            <a:ext cx="2899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Трифонова Екатерина</a:t>
            </a:r>
          </a:p>
          <a:p>
            <a:r>
              <a:rPr lang="ru-RU" dirty="0" smtClean="0"/>
              <a:t>1 «Б» класс</a:t>
            </a:r>
            <a:endParaRPr lang="ru-RU" dirty="0"/>
          </a:p>
        </p:txBody>
      </p:sp>
    </p:spTree>
  </p:cSld>
  <p:clrMapOvr>
    <a:masterClrMapping/>
  </p:clrMapOvr>
  <p:transition advTm="3984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109</TotalTime>
  <Words>38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     Мама, папа, я.  Спортивная семья!!!</vt:lpstr>
      <vt:lpstr>ЛЫЖИ  Ах, лыжи мои, лыжи, — Без вас я сам не свой. Ну что на свете ближе Мне снежною зимой? На валенки нацепишь Хрустящие ремни И день гоняешь целый, И напролёт все дни. Ну а потом чуть дышишь, Чуть на ногах стоишь... Ах, лыжи мои, лыжи — Нет в мире лучше лыж! </vt:lpstr>
      <vt:lpstr>Слайд 3</vt:lpstr>
      <vt:lpstr>Занятие спортом, что лучше бывает  Ведь спорт это сила, он жизнь продлевает  Ведь спорт это грация, ритм, красота  Ведь спорт это ловкость, победа, старанье  Победа в забеге, ловкость броска  Старанье гимнаста и ритм пловца  Зарядки, пробежки нужны повседневно  Сжиганье калорий, здоровое тело  Попробуй, окрепнешь, лишь волю имей  Поддерживай темп и душой не старей, Спорт уважай и будешь сильней.  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Скарлатина</dc:title>
  <cp:lastModifiedBy>PopovSV</cp:lastModifiedBy>
  <cp:revision>17</cp:revision>
  <dcterms:modified xsi:type="dcterms:W3CDTF">2014-03-27T12:41:09Z</dcterms:modified>
</cp:coreProperties>
</file>