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2"/>
  </p:notesMasterIdLst>
  <p:sldIdLst>
    <p:sldId id="256" r:id="rId2"/>
    <p:sldId id="257" r:id="rId3"/>
    <p:sldId id="261" r:id="rId4"/>
    <p:sldId id="258" r:id="rId5"/>
    <p:sldId id="263" r:id="rId6"/>
    <p:sldId id="265" r:id="rId7"/>
    <p:sldId id="259" r:id="rId8"/>
    <p:sldId id="260" r:id="rId9"/>
    <p:sldId id="264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4" d="100"/>
          <a:sy n="34" d="100"/>
        </p:scale>
        <p:origin x="156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1D455-699B-4806-A019-8DFF2D3A28E9}" type="datetimeFigureOut">
              <a:rPr lang="ru-RU" smtClean="0"/>
              <a:pPr/>
              <a:t>19.09.2014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7C789-ADAF-4877-9F33-2FDB13C8F2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848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C789-ADAF-4877-9F33-2FDB13C8F24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428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C789-ADAF-4877-9F33-2FDB13C8F24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647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19.09.2014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84" y="1500174"/>
            <a:ext cx="6357982" cy="1500198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B050"/>
                </a:solidFill>
              </a:rPr>
              <a:t> Как я провёл лето</a:t>
            </a:r>
            <a:endParaRPr lang="ru-RU" sz="6000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3952" y="4714884"/>
            <a:ext cx="6194328" cy="175260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Подготовил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ученик 2 Б класса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Дружинин Тимофей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8926" y="3214686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Сочинение-презентация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Они проводили много развлекательных </a:t>
            </a:r>
            <a:r>
              <a:rPr lang="ru-RU" sz="2800" dirty="0" smtClean="0"/>
              <a:t>мероприятий и </a:t>
            </a:r>
            <a:r>
              <a:rPr lang="ru-RU" sz="2800" smtClean="0"/>
              <a:t>веселых игр</a:t>
            </a:r>
            <a:r>
              <a:rPr lang="ru-RU" sz="2800" smtClean="0"/>
              <a:t> </a:t>
            </a:r>
            <a:r>
              <a:rPr lang="ru-RU" sz="2800" dirty="0" smtClean="0"/>
              <a:t>для детей и взрослых.  Мне очень нравится отдыхать в Турции!</a:t>
            </a:r>
            <a:endParaRPr lang="ru-RU" sz="2800" dirty="0"/>
          </a:p>
        </p:txBody>
      </p:sp>
      <p:pic>
        <p:nvPicPr>
          <p:cNvPr id="6" name="Содержимое 5" descr="IMG_76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2143116"/>
            <a:ext cx="6584156" cy="4389437"/>
          </a:xfr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Этим летом мы с мамой  летали  </a:t>
            </a:r>
            <a:r>
              <a:rPr lang="ru-RU" sz="2800" smtClean="0"/>
              <a:t>в  Турцию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7" name="Содержимое 6" descr="IMG_7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08854" y="1935163"/>
            <a:ext cx="2926291" cy="4389437"/>
          </a:xfr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Из нашего окна был красивый вид на море и территорию отеля.   </a:t>
            </a:r>
            <a:endParaRPr lang="ru-RU" sz="2800" dirty="0"/>
          </a:p>
        </p:txBody>
      </p:sp>
      <p:pic>
        <p:nvPicPr>
          <p:cNvPr id="8" name="Содержимое 7" descr="20140830_19180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143372" y="1500174"/>
            <a:ext cx="3667128" cy="4889503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 Турции очень жарко и много тропических растений. Я видел как растут бананы, яблоки и апельсины.</a:t>
            </a:r>
            <a:endParaRPr lang="ru-RU" sz="2800" dirty="0"/>
          </a:p>
        </p:txBody>
      </p:sp>
      <p:pic>
        <p:nvPicPr>
          <p:cNvPr id="6" name="Содержимое 5" descr="20140822_1202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571744"/>
            <a:ext cx="2878345" cy="3837792"/>
          </a:xfrm>
        </p:spPr>
      </p:pic>
      <p:pic>
        <p:nvPicPr>
          <p:cNvPr id="7" name="Рисунок 6" descr="IMG_76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2571744"/>
            <a:ext cx="2500330" cy="385760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Каждый день мы кушали фрукты и пили коктейли.</a:t>
            </a:r>
            <a:endParaRPr lang="ru-RU" sz="2800" dirty="0"/>
          </a:p>
        </p:txBody>
      </p:sp>
      <p:pic>
        <p:nvPicPr>
          <p:cNvPr id="9" name="Содержимое 8" descr="IMG_76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4000504"/>
            <a:ext cx="3571900" cy="2381267"/>
          </a:xfrm>
        </p:spPr>
      </p:pic>
      <p:pic>
        <p:nvPicPr>
          <p:cNvPr id="11" name="Рисунок 10" descr="IMG_76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1857364"/>
            <a:ext cx="3071834" cy="4607751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77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1643050"/>
            <a:ext cx="3095631" cy="4643446"/>
          </a:xfrm>
          <a:prstGeom prst="rect">
            <a:avLst/>
          </a:prstGeom>
        </p:spPr>
      </p:pic>
      <p:pic>
        <p:nvPicPr>
          <p:cNvPr id="3" name="Рисунок 2" descr="20140831_1342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9" y="2928934"/>
            <a:ext cx="4572000" cy="3429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После завтрака я ходил кататься на горках, плавал и нырял в бассейне.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Иногда по вечерам мы с мамой катались на трёхколёсных  </a:t>
            </a:r>
            <a:r>
              <a:rPr lang="ru-RU" sz="2800" dirty="0" err="1" smtClean="0"/>
              <a:t>моторашках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7" name="Содержимое 6" descr="20140826_20542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72065" y="1500174"/>
            <a:ext cx="3613549" cy="4818065"/>
          </a:xfr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IMG_75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9922" y="1939116"/>
            <a:ext cx="6578226" cy="4385484"/>
          </a:xfr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609600" y="856488"/>
            <a:ext cx="8229600" cy="858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После ужина в амфитеатре проходило мини-диско. Я танцевал там со своими друзьями.</a:t>
            </a:r>
            <a:endParaRPr lang="ru-RU" sz="2800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Я подружился с аниматорами: бабушкой </a:t>
            </a:r>
            <a:r>
              <a:rPr lang="ru-RU" sz="2800" dirty="0" err="1" smtClean="0"/>
              <a:t>Айланой</a:t>
            </a:r>
            <a:r>
              <a:rPr lang="ru-RU" sz="2800" dirty="0" smtClean="0"/>
              <a:t>,  Олей, Дианой, Наташей, Лесей, Региной, Пашей, </a:t>
            </a:r>
            <a:r>
              <a:rPr lang="ru-RU" sz="2800" dirty="0" err="1" smtClean="0"/>
              <a:t>Загой</a:t>
            </a:r>
            <a:r>
              <a:rPr lang="ru-RU" sz="2800" dirty="0" smtClean="0"/>
              <a:t> и другими. </a:t>
            </a:r>
            <a:endParaRPr lang="ru-RU" sz="2800" dirty="0"/>
          </a:p>
        </p:txBody>
      </p:sp>
      <p:pic>
        <p:nvPicPr>
          <p:cNvPr id="4" name="Содержимое 3" descr="IMG_77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9922" y="1935163"/>
            <a:ext cx="6584156" cy="4389437"/>
          </a:xfrm>
        </p:spPr>
      </p:pic>
    </p:spTree>
  </p:cSld>
  <p:clrMapOvr>
    <a:masterClrMapping/>
  </p:clrMapOvr>
  <p:transition>
    <p:checker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6667500</TotalTime>
  <Words>147</Words>
  <Application>Microsoft Office PowerPoint</Application>
  <PresentationFormat>Экран (4:3)</PresentationFormat>
  <Paragraphs>16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Calibri</vt:lpstr>
      <vt:lpstr>Constantia</vt:lpstr>
      <vt:lpstr>Wingdings 2</vt:lpstr>
      <vt:lpstr>Поток</vt:lpstr>
      <vt:lpstr> Как я провёл лето</vt:lpstr>
      <vt:lpstr>Этим летом мы с мамой  летали  в  Турцию.</vt:lpstr>
      <vt:lpstr>Из нашего окна был красивый вид на море и территорию отеля.   </vt:lpstr>
      <vt:lpstr>В Турции очень жарко и много тропических растений. Я видел как растут бананы, яблоки и апельсины.</vt:lpstr>
      <vt:lpstr>Каждый день мы кушали фрукты и пили коктейли.</vt:lpstr>
      <vt:lpstr>Презентация PowerPoint</vt:lpstr>
      <vt:lpstr>Иногда по вечерам мы с мамой катались на трёхколёсных  моторашках.</vt:lpstr>
      <vt:lpstr>После ужина в амфитеатре проходило мини-диско. Я танцевал там со своими друзьями.</vt:lpstr>
      <vt:lpstr>Я подружился с аниматорами: бабушкой Айланой,  Олей, Дианой, Наташей, Лесей, Региной, Пашей, Загой и другими. </vt:lpstr>
      <vt:lpstr>Они проводили много развлекательных мероприятий и веселых игр для детей и взрослых.  Мне очень нравится отдыхать в Турции!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Сенегал</dc:title>
  <cp:lastModifiedBy>Yuliya Druzhinina</cp:lastModifiedBy>
  <cp:revision>36</cp:revision>
  <dcterms:modified xsi:type="dcterms:W3CDTF">2014-09-18T17:23:04Z</dcterms:modified>
</cp:coreProperties>
</file>