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78" autoAdjust="0"/>
    <p:restoredTop sz="86420" autoAdjust="0"/>
  </p:normalViewPr>
  <p:slideViewPr>
    <p:cSldViewPr>
      <p:cViewPr varScale="1">
        <p:scale>
          <a:sx n="64" d="100"/>
          <a:sy n="64" d="100"/>
        </p:scale>
        <p:origin x="-306" y="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ПРОГРАММА ВНЕУРОЧНОЙ ДЕЯТЕЛЬНОСТИ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43116"/>
            <a:ext cx="8229600" cy="328614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dirty="0" smtClean="0"/>
              <a:t>Титульный лист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/>
              <a:t>Пояснительная записка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/>
              <a:t>Учебно-тематический план 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/>
              <a:t>Содержание курса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/>
              <a:t>Ресурсное обеспечение реализации Программы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/>
              <a:t>Рекомендуемая литература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dirty="0" smtClean="0"/>
              <a:t>Компоненты программы по внеурочной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Название образовательного учреждения</a:t>
            </a:r>
          </a:p>
          <a:p>
            <a:r>
              <a:rPr lang="ru-RU" dirty="0" smtClean="0"/>
              <a:t>Ф.И.О. работника, утвердившего программу, дата утверждения</a:t>
            </a:r>
          </a:p>
          <a:p>
            <a:r>
              <a:rPr lang="ru-RU" dirty="0" smtClean="0"/>
              <a:t>Дата и № протокола педагогического совета</a:t>
            </a:r>
          </a:p>
          <a:p>
            <a:r>
              <a:rPr lang="ru-RU" dirty="0" smtClean="0"/>
              <a:t>Название программы, возраст детей, на который рассчитана программа</a:t>
            </a:r>
          </a:p>
          <a:p>
            <a:r>
              <a:rPr lang="ru-RU" dirty="0" smtClean="0"/>
              <a:t>Срок реализации программы</a:t>
            </a:r>
          </a:p>
          <a:p>
            <a:r>
              <a:rPr lang="ru-RU" dirty="0" smtClean="0"/>
              <a:t>Автор программы, должность</a:t>
            </a:r>
          </a:p>
          <a:p>
            <a:r>
              <a:rPr lang="ru-RU" dirty="0" smtClean="0"/>
              <a:t>Название города, год создания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Титульный лист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Обоснование необходимости разработки и внедрения программы (актуальность, практическая значимость, вид, новизна, связь с другими программами)</a:t>
            </a:r>
          </a:p>
          <a:p>
            <a:r>
              <a:rPr lang="ru-RU" dirty="0" smtClean="0"/>
              <a:t>Цель и задачи программы</a:t>
            </a:r>
          </a:p>
          <a:p>
            <a:r>
              <a:rPr lang="ru-RU" dirty="0" smtClean="0"/>
              <a:t>Отличительные особенности программы</a:t>
            </a:r>
          </a:p>
          <a:p>
            <a:r>
              <a:rPr lang="ru-RU" dirty="0" smtClean="0"/>
              <a:t>Особенности возрастной группы детей, которым адресована программа</a:t>
            </a:r>
          </a:p>
          <a:p>
            <a:r>
              <a:rPr lang="ru-RU" dirty="0" smtClean="0"/>
              <a:t>Уровень результатов работы по программе</a:t>
            </a:r>
          </a:p>
          <a:p>
            <a:r>
              <a:rPr lang="ru-RU" dirty="0" smtClean="0"/>
              <a:t>Система отслеживания и оценивания результатов обучения детей.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Пояснительная записка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Составляется в виде таблицы: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Font typeface="Arial" charset="0"/>
              <a:buChar char="•"/>
            </a:pPr>
            <a:r>
              <a:rPr lang="ru-RU" dirty="0" smtClean="0"/>
              <a:t>Название и последовательность изложения тем;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Количество часов (всего, на теоретические занятия и на практические занятия).</a:t>
            </a:r>
          </a:p>
          <a:p>
            <a:pPr>
              <a:buFont typeface="Arial" charset="0"/>
              <a:buChar char="•"/>
            </a:pPr>
            <a:endParaRPr lang="ru-RU" dirty="0" smtClean="0"/>
          </a:p>
          <a:p>
            <a:pPr>
              <a:buFont typeface="Arial" charset="0"/>
              <a:buChar char="•"/>
            </a:pPr>
            <a:endParaRPr lang="ru-RU" dirty="0" smtClean="0"/>
          </a:p>
          <a:p>
            <a:pPr>
              <a:buFont typeface="Arial" charset="0"/>
              <a:buChar char="•"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Учебно-тематический план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Это описание разделов и тем внутри раздела </a:t>
            </a:r>
          </a:p>
          <a:p>
            <a:pPr algn="ctr">
              <a:buNone/>
            </a:pPr>
            <a:r>
              <a:rPr lang="ru-RU" b="1" dirty="0" smtClean="0"/>
              <a:t>Описание темы включает:</a:t>
            </a:r>
            <a:endParaRPr lang="ru-RU" b="1" dirty="0" smtClean="0"/>
          </a:p>
          <a:p>
            <a:r>
              <a:rPr lang="ru-RU" dirty="0" smtClean="0"/>
              <a:t> Название</a:t>
            </a:r>
          </a:p>
          <a:p>
            <a:r>
              <a:rPr lang="ru-RU" dirty="0" smtClean="0"/>
              <a:t>Основные узловые моменты</a:t>
            </a:r>
          </a:p>
          <a:p>
            <a:r>
              <a:rPr lang="ru-RU" dirty="0" smtClean="0"/>
              <a:t>Формы организации образовательного процесса(теоретические, практические).</a:t>
            </a:r>
          </a:p>
          <a:p>
            <a:pPr algn="ctr">
              <a:buNone/>
            </a:pPr>
            <a:r>
              <a:rPr lang="ru-RU" b="1" dirty="0" smtClean="0"/>
              <a:t>Особенности содержания </a:t>
            </a:r>
            <a:r>
              <a:rPr lang="ru-RU" b="1" dirty="0" smtClean="0"/>
              <a:t>программы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Учитываются интересы и потребности детей; пожелания родителей; рекомендации школьного психолога; опыт внеурочной деятельности педагога.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Содержание </a:t>
            </a:r>
            <a:r>
              <a:rPr lang="ru-RU" dirty="0" smtClean="0"/>
              <a:t>Программы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Кадровое </a:t>
            </a:r>
          </a:p>
          <a:p>
            <a:r>
              <a:rPr lang="ru-RU" dirty="0" smtClean="0"/>
              <a:t>Материально-техническое</a:t>
            </a:r>
          </a:p>
          <a:p>
            <a:r>
              <a:rPr lang="ru-RU" dirty="0" smtClean="0"/>
              <a:t>Финансовое</a:t>
            </a:r>
          </a:p>
          <a:p>
            <a:r>
              <a:rPr lang="ru-RU" dirty="0" smtClean="0"/>
              <a:t>Информационно – методическое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Ресурсное обеспечение реализации программы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Приводятся два списка литературы:</a:t>
            </a:r>
          </a:p>
          <a:p>
            <a:r>
              <a:rPr lang="ru-RU" dirty="0" smtClean="0"/>
              <a:t>Литература, используемая педагогом для разработки программы и организации образовательного процесса;</a:t>
            </a:r>
          </a:p>
          <a:p>
            <a:r>
              <a:rPr lang="ru-RU" dirty="0" smtClean="0"/>
              <a:t>Литература, рекомендуемая для детей и родителей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Список литературы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5400" dirty="0" smtClean="0"/>
              <a:t>СПАСИБО ЗА ВНИМАНИЕ</a:t>
            </a:r>
            <a:endParaRPr lang="ru-RU" sz="5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</TotalTime>
  <Words>227</Words>
  <PresentationFormat>Экран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ПРОГРАММА ВНЕУРОЧНОЙ ДЕЯТЕЛЬНОСТИ</vt:lpstr>
      <vt:lpstr>Компоненты программы по внеурочной деятельности</vt:lpstr>
      <vt:lpstr>Титульный лист</vt:lpstr>
      <vt:lpstr>Пояснительная записка</vt:lpstr>
      <vt:lpstr>Учебно-тематический план</vt:lpstr>
      <vt:lpstr>Содержание Программы</vt:lpstr>
      <vt:lpstr>Ресурсное обеспечение реализации программы</vt:lpstr>
      <vt:lpstr>Список литературы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ВНЕУРОЧНОЙ ДЕЯТЕЛЬНОСТИ</dc:title>
  <cp:lastModifiedBy>URS</cp:lastModifiedBy>
  <cp:revision>6</cp:revision>
  <dcterms:modified xsi:type="dcterms:W3CDTF">2012-11-01T13:51:21Z</dcterms:modified>
</cp:coreProperties>
</file>