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63" r:id="rId3"/>
    <p:sldId id="265" r:id="rId4"/>
    <p:sldId id="267" r:id="rId5"/>
    <p:sldId id="257" r:id="rId6"/>
    <p:sldId id="261" r:id="rId7"/>
    <p:sldId id="268" r:id="rId8"/>
    <p:sldId id="259" r:id="rId9"/>
    <p:sldId id="269" r:id="rId10"/>
    <p:sldId id="270" r:id="rId11"/>
    <p:sldId id="271" r:id="rId12"/>
    <p:sldId id="273" r:id="rId13"/>
    <p:sldId id="262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02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184DC8-1651-4E1F-8FFC-615341F8196B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21D3AE-D5F7-40F7-9767-66D926A2CA7B}">
      <dgm:prSet phldrT="[Текст]"/>
      <dgm:spPr/>
      <dgm:t>
        <a:bodyPr/>
        <a:lstStyle/>
        <a:p>
          <a:endParaRPr lang="ru-RU" dirty="0"/>
        </a:p>
      </dgm:t>
    </dgm:pt>
    <dgm:pt modelId="{EDA3BDE8-F2A0-4B75-A385-876D6A136DEA}" type="parTrans" cxnId="{F778F152-19FD-4E5B-894E-1E8E664C789E}">
      <dgm:prSet/>
      <dgm:spPr/>
      <dgm:t>
        <a:bodyPr/>
        <a:lstStyle/>
        <a:p>
          <a:endParaRPr lang="ru-RU"/>
        </a:p>
      </dgm:t>
    </dgm:pt>
    <dgm:pt modelId="{DA6F2DA0-7D4A-44D5-BA92-65914874C2A4}" type="sibTrans" cxnId="{F778F152-19FD-4E5B-894E-1E8E664C789E}">
      <dgm:prSet/>
      <dgm:spPr/>
      <dgm:t>
        <a:bodyPr/>
        <a:lstStyle/>
        <a:p>
          <a:endParaRPr lang="ru-RU"/>
        </a:p>
      </dgm:t>
    </dgm:pt>
    <dgm:pt modelId="{48C39B2F-94CA-45ED-922D-523FEE7E2C4B}">
      <dgm:prSet phldrT="[Текст]"/>
      <dgm:spPr/>
      <dgm:t>
        <a:bodyPr/>
        <a:lstStyle/>
        <a:p>
          <a:endParaRPr lang="ru-RU" dirty="0"/>
        </a:p>
      </dgm:t>
    </dgm:pt>
    <dgm:pt modelId="{3758752C-524F-4D9F-9C7A-F76D9DCEC851}" type="parTrans" cxnId="{359EF318-DB73-49D5-9557-5560AF6B2A0E}">
      <dgm:prSet/>
      <dgm:spPr/>
      <dgm:t>
        <a:bodyPr/>
        <a:lstStyle/>
        <a:p>
          <a:endParaRPr lang="ru-RU"/>
        </a:p>
      </dgm:t>
    </dgm:pt>
    <dgm:pt modelId="{464B6A43-91D8-45F5-82B3-C9DF38D288F4}" type="sibTrans" cxnId="{359EF318-DB73-49D5-9557-5560AF6B2A0E}">
      <dgm:prSet/>
      <dgm:spPr/>
      <dgm:t>
        <a:bodyPr/>
        <a:lstStyle/>
        <a:p>
          <a:endParaRPr lang="ru-RU"/>
        </a:p>
      </dgm:t>
    </dgm:pt>
    <dgm:pt modelId="{363664A2-2947-4A5B-B1DF-E1E73B4D4395}">
      <dgm:prSet phldrT="[Текст]"/>
      <dgm:spPr/>
      <dgm:t>
        <a:bodyPr/>
        <a:lstStyle/>
        <a:p>
          <a:endParaRPr lang="ru-RU" dirty="0" smtClean="0"/>
        </a:p>
        <a:p>
          <a:endParaRPr lang="ru-RU" dirty="0"/>
        </a:p>
      </dgm:t>
    </dgm:pt>
    <dgm:pt modelId="{51843BF0-5665-4ACB-A8F3-3D7093612E10}" type="parTrans" cxnId="{C7A14B90-FEDF-4390-AA37-494B2ABCCA24}">
      <dgm:prSet/>
      <dgm:spPr/>
      <dgm:t>
        <a:bodyPr/>
        <a:lstStyle/>
        <a:p>
          <a:endParaRPr lang="ru-RU"/>
        </a:p>
      </dgm:t>
    </dgm:pt>
    <dgm:pt modelId="{D04260BF-FCC8-442C-B563-6259B1A080C1}" type="sibTrans" cxnId="{C7A14B90-FEDF-4390-AA37-494B2ABCCA24}">
      <dgm:prSet/>
      <dgm:spPr/>
      <dgm:t>
        <a:bodyPr/>
        <a:lstStyle/>
        <a:p>
          <a:endParaRPr lang="ru-RU"/>
        </a:p>
      </dgm:t>
    </dgm:pt>
    <dgm:pt modelId="{E64C6534-6779-41F7-A96A-162E66C52DA5}">
      <dgm:prSet phldrT="[Текст]"/>
      <dgm:spPr/>
      <dgm:t>
        <a:bodyPr/>
        <a:lstStyle/>
        <a:p>
          <a:endParaRPr lang="ru-RU" dirty="0" smtClean="0"/>
        </a:p>
      </dgm:t>
    </dgm:pt>
    <dgm:pt modelId="{F645385E-511C-4278-9D86-E09208699F36}" type="parTrans" cxnId="{59A00E6F-B432-4390-8E6D-5EC61AEA0365}">
      <dgm:prSet/>
      <dgm:spPr/>
      <dgm:t>
        <a:bodyPr/>
        <a:lstStyle/>
        <a:p>
          <a:endParaRPr lang="ru-RU"/>
        </a:p>
      </dgm:t>
    </dgm:pt>
    <dgm:pt modelId="{37E5107D-90E8-4C9B-BBC1-E71C3DD11B58}" type="sibTrans" cxnId="{59A00E6F-B432-4390-8E6D-5EC61AEA0365}">
      <dgm:prSet/>
      <dgm:spPr/>
      <dgm:t>
        <a:bodyPr/>
        <a:lstStyle/>
        <a:p>
          <a:endParaRPr lang="ru-RU"/>
        </a:p>
      </dgm:t>
    </dgm:pt>
    <dgm:pt modelId="{5916E717-707B-458F-987D-1410008FD606}" type="pres">
      <dgm:prSet presAssocID="{ED184DC8-1651-4E1F-8FFC-615341F8196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7C08C9-295E-437E-8271-CCC47F48AB5B}" type="pres">
      <dgm:prSet presAssocID="{EA21D3AE-D5F7-40F7-9767-66D926A2CA7B}" presName="compNode" presStyleCnt="0"/>
      <dgm:spPr/>
    </dgm:pt>
    <dgm:pt modelId="{D02D5FDA-5E65-4A61-AF9E-CBBF7B439796}" type="pres">
      <dgm:prSet presAssocID="{EA21D3AE-D5F7-40F7-9767-66D926A2CA7B}" presName="pictRect" presStyleLbl="node1" presStyleIdx="0" presStyleCnt="4" custLinFactNeighborX="-25918" custLinFactNeighborY="3172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24F11B6-0349-4D05-B0B3-C5609898E5EE}" type="pres">
      <dgm:prSet presAssocID="{EA21D3AE-D5F7-40F7-9767-66D926A2CA7B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C8B899-187F-4AFF-ADF1-6FACF063ACFD}" type="pres">
      <dgm:prSet presAssocID="{DA6F2DA0-7D4A-44D5-BA92-65914874C2A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0F961DA-AD18-40BE-AA35-FBB05313ED00}" type="pres">
      <dgm:prSet presAssocID="{48C39B2F-94CA-45ED-922D-523FEE7E2C4B}" presName="compNode" presStyleCnt="0"/>
      <dgm:spPr/>
    </dgm:pt>
    <dgm:pt modelId="{EE694171-40D4-41F5-8DF1-A8F2ABD2AA56}" type="pres">
      <dgm:prSet presAssocID="{48C39B2F-94CA-45ED-922D-523FEE7E2C4B}" presName="pictRect" presStyleLbl="node1" presStyleIdx="1" presStyleCnt="4" custLinFactNeighborX="-2619" custLinFactNeighborY="3172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0FE0D95-825D-419D-95CD-C5C122E551BD}" type="pres">
      <dgm:prSet presAssocID="{48C39B2F-94CA-45ED-922D-523FEE7E2C4B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8F7B17-77D4-4FF4-966A-387C5592C0D6}" type="pres">
      <dgm:prSet presAssocID="{464B6A43-91D8-45F5-82B3-C9DF38D288F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D424BF5-5BC7-4B8D-8164-9C2F66C6383F}" type="pres">
      <dgm:prSet presAssocID="{363664A2-2947-4A5B-B1DF-E1E73B4D4395}" presName="compNode" presStyleCnt="0"/>
      <dgm:spPr/>
    </dgm:pt>
    <dgm:pt modelId="{C9AA6074-611B-462D-A227-CBD5C7F010B2}" type="pres">
      <dgm:prSet presAssocID="{363664A2-2947-4A5B-B1DF-E1E73B4D4395}" presName="pictRect" presStyleLbl="node1" presStyleIdx="2" presStyleCnt="4" custLinFactNeighborX="24187" custLinFactNeighborY="3179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F2F88B3-8B78-47D1-BCC2-ED52F81F7DDF}" type="pres">
      <dgm:prSet presAssocID="{363664A2-2947-4A5B-B1DF-E1E73B4D4395}" presName="textRect" presStyleLbl="revTx" presStyleIdx="2" presStyleCnt="4" custScaleY="1004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788D05-0676-45C5-BFC3-834E55B6252C}" type="pres">
      <dgm:prSet presAssocID="{D04260BF-FCC8-442C-B563-6259B1A080C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71D2777-820C-4816-80CA-6E91AA751AAE}" type="pres">
      <dgm:prSet presAssocID="{E64C6534-6779-41F7-A96A-162E66C52DA5}" presName="compNode" presStyleCnt="0"/>
      <dgm:spPr/>
    </dgm:pt>
    <dgm:pt modelId="{E5B02355-38BA-4CEB-8243-9535FAC78AF3}" type="pres">
      <dgm:prSet presAssocID="{E64C6534-6779-41F7-A96A-162E66C52DA5}" presName="pictRect" presStyleLbl="node1" presStyleIdx="3" presStyleCnt="4" custScaleX="147458" custScaleY="14716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125BB8FE-8E62-427A-BB1B-88BCD4AD0000}" type="pres">
      <dgm:prSet presAssocID="{E64C6534-6779-41F7-A96A-162E66C52DA5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F1317A-FF61-49AD-8A71-78FD3752EF22}" type="presOf" srcId="{ED184DC8-1651-4E1F-8FFC-615341F8196B}" destId="{5916E717-707B-458F-987D-1410008FD606}" srcOrd="0" destOrd="0" presId="urn:microsoft.com/office/officeart/2005/8/layout/pList1"/>
    <dgm:cxn modelId="{8DE8A5C6-FD9C-4C92-9124-9F57BD669C7B}" type="presOf" srcId="{363664A2-2947-4A5B-B1DF-E1E73B4D4395}" destId="{7F2F88B3-8B78-47D1-BCC2-ED52F81F7DDF}" srcOrd="0" destOrd="0" presId="urn:microsoft.com/office/officeart/2005/8/layout/pList1"/>
    <dgm:cxn modelId="{1470B429-2E14-4D6B-9077-A126C6E2FE5B}" type="presOf" srcId="{E64C6534-6779-41F7-A96A-162E66C52DA5}" destId="{125BB8FE-8E62-427A-BB1B-88BCD4AD0000}" srcOrd="0" destOrd="0" presId="urn:microsoft.com/office/officeart/2005/8/layout/pList1"/>
    <dgm:cxn modelId="{B5C75407-1B09-403C-8717-0C5C19EE1944}" type="presOf" srcId="{464B6A43-91D8-45F5-82B3-C9DF38D288F4}" destId="{3D8F7B17-77D4-4FF4-966A-387C5592C0D6}" srcOrd="0" destOrd="0" presId="urn:microsoft.com/office/officeart/2005/8/layout/pList1"/>
    <dgm:cxn modelId="{C7A14B90-FEDF-4390-AA37-494B2ABCCA24}" srcId="{ED184DC8-1651-4E1F-8FFC-615341F8196B}" destId="{363664A2-2947-4A5B-B1DF-E1E73B4D4395}" srcOrd="2" destOrd="0" parTransId="{51843BF0-5665-4ACB-A8F3-3D7093612E10}" sibTransId="{D04260BF-FCC8-442C-B563-6259B1A080C1}"/>
    <dgm:cxn modelId="{59A00E6F-B432-4390-8E6D-5EC61AEA0365}" srcId="{ED184DC8-1651-4E1F-8FFC-615341F8196B}" destId="{E64C6534-6779-41F7-A96A-162E66C52DA5}" srcOrd="3" destOrd="0" parTransId="{F645385E-511C-4278-9D86-E09208699F36}" sibTransId="{37E5107D-90E8-4C9B-BBC1-E71C3DD11B58}"/>
    <dgm:cxn modelId="{62686F51-9D51-4CEC-9B62-FF7E14FF5BAC}" type="presOf" srcId="{D04260BF-FCC8-442C-B563-6259B1A080C1}" destId="{58788D05-0676-45C5-BFC3-834E55B6252C}" srcOrd="0" destOrd="0" presId="urn:microsoft.com/office/officeart/2005/8/layout/pList1"/>
    <dgm:cxn modelId="{359EF318-DB73-49D5-9557-5560AF6B2A0E}" srcId="{ED184DC8-1651-4E1F-8FFC-615341F8196B}" destId="{48C39B2F-94CA-45ED-922D-523FEE7E2C4B}" srcOrd="1" destOrd="0" parTransId="{3758752C-524F-4D9F-9C7A-F76D9DCEC851}" sibTransId="{464B6A43-91D8-45F5-82B3-C9DF38D288F4}"/>
    <dgm:cxn modelId="{710A3BC5-EE41-4536-975F-BDAD36ED9556}" type="presOf" srcId="{EA21D3AE-D5F7-40F7-9767-66D926A2CA7B}" destId="{C24F11B6-0349-4D05-B0B3-C5609898E5EE}" srcOrd="0" destOrd="0" presId="urn:microsoft.com/office/officeart/2005/8/layout/pList1"/>
    <dgm:cxn modelId="{F778F152-19FD-4E5B-894E-1E8E664C789E}" srcId="{ED184DC8-1651-4E1F-8FFC-615341F8196B}" destId="{EA21D3AE-D5F7-40F7-9767-66D926A2CA7B}" srcOrd="0" destOrd="0" parTransId="{EDA3BDE8-F2A0-4B75-A385-876D6A136DEA}" sibTransId="{DA6F2DA0-7D4A-44D5-BA92-65914874C2A4}"/>
    <dgm:cxn modelId="{E374E2DD-6FE2-4DC2-8870-6E04083642DD}" type="presOf" srcId="{48C39B2F-94CA-45ED-922D-523FEE7E2C4B}" destId="{E0FE0D95-825D-419D-95CD-C5C122E551BD}" srcOrd="0" destOrd="0" presId="urn:microsoft.com/office/officeart/2005/8/layout/pList1"/>
    <dgm:cxn modelId="{B0BC093C-3466-4B6A-B408-2AE46BDFC746}" type="presOf" srcId="{DA6F2DA0-7D4A-44D5-BA92-65914874C2A4}" destId="{92C8B899-187F-4AFF-ADF1-6FACF063ACFD}" srcOrd="0" destOrd="0" presId="urn:microsoft.com/office/officeart/2005/8/layout/pList1"/>
    <dgm:cxn modelId="{BC56ACCD-B5ED-4C78-BD15-E7F50941F9D2}" type="presParOf" srcId="{5916E717-707B-458F-987D-1410008FD606}" destId="{417C08C9-295E-437E-8271-CCC47F48AB5B}" srcOrd="0" destOrd="0" presId="urn:microsoft.com/office/officeart/2005/8/layout/pList1"/>
    <dgm:cxn modelId="{4ECAF413-7E6B-4546-B69A-42510B96E168}" type="presParOf" srcId="{417C08C9-295E-437E-8271-CCC47F48AB5B}" destId="{D02D5FDA-5E65-4A61-AF9E-CBBF7B439796}" srcOrd="0" destOrd="0" presId="urn:microsoft.com/office/officeart/2005/8/layout/pList1"/>
    <dgm:cxn modelId="{063F2619-5195-4E6B-87E3-F480890B0EC8}" type="presParOf" srcId="{417C08C9-295E-437E-8271-CCC47F48AB5B}" destId="{C24F11B6-0349-4D05-B0B3-C5609898E5EE}" srcOrd="1" destOrd="0" presId="urn:microsoft.com/office/officeart/2005/8/layout/pList1"/>
    <dgm:cxn modelId="{4CD14410-D144-4F20-94D1-F392E37D347C}" type="presParOf" srcId="{5916E717-707B-458F-987D-1410008FD606}" destId="{92C8B899-187F-4AFF-ADF1-6FACF063ACFD}" srcOrd="1" destOrd="0" presId="urn:microsoft.com/office/officeart/2005/8/layout/pList1"/>
    <dgm:cxn modelId="{CBF53924-3BB6-4502-A0A2-349E3057E746}" type="presParOf" srcId="{5916E717-707B-458F-987D-1410008FD606}" destId="{D0F961DA-AD18-40BE-AA35-FBB05313ED00}" srcOrd="2" destOrd="0" presId="urn:microsoft.com/office/officeart/2005/8/layout/pList1"/>
    <dgm:cxn modelId="{79104A5E-5496-42A0-AD22-01BC4A24F88F}" type="presParOf" srcId="{D0F961DA-AD18-40BE-AA35-FBB05313ED00}" destId="{EE694171-40D4-41F5-8DF1-A8F2ABD2AA56}" srcOrd="0" destOrd="0" presId="urn:microsoft.com/office/officeart/2005/8/layout/pList1"/>
    <dgm:cxn modelId="{04100048-BB15-485B-A990-69CD8B88A1A4}" type="presParOf" srcId="{D0F961DA-AD18-40BE-AA35-FBB05313ED00}" destId="{E0FE0D95-825D-419D-95CD-C5C122E551BD}" srcOrd="1" destOrd="0" presId="urn:microsoft.com/office/officeart/2005/8/layout/pList1"/>
    <dgm:cxn modelId="{58378679-AC45-4A92-A04B-F3D44753D3D6}" type="presParOf" srcId="{5916E717-707B-458F-987D-1410008FD606}" destId="{3D8F7B17-77D4-4FF4-966A-387C5592C0D6}" srcOrd="3" destOrd="0" presId="urn:microsoft.com/office/officeart/2005/8/layout/pList1"/>
    <dgm:cxn modelId="{02C382D6-6F40-471B-9A11-B870192BB87E}" type="presParOf" srcId="{5916E717-707B-458F-987D-1410008FD606}" destId="{AD424BF5-5BC7-4B8D-8164-9C2F66C6383F}" srcOrd="4" destOrd="0" presId="urn:microsoft.com/office/officeart/2005/8/layout/pList1"/>
    <dgm:cxn modelId="{B552A80F-32B9-4D26-B12F-D653CE7675BC}" type="presParOf" srcId="{AD424BF5-5BC7-4B8D-8164-9C2F66C6383F}" destId="{C9AA6074-611B-462D-A227-CBD5C7F010B2}" srcOrd="0" destOrd="0" presId="urn:microsoft.com/office/officeart/2005/8/layout/pList1"/>
    <dgm:cxn modelId="{80D78FE1-46C4-4133-BF55-84EA857667D4}" type="presParOf" srcId="{AD424BF5-5BC7-4B8D-8164-9C2F66C6383F}" destId="{7F2F88B3-8B78-47D1-BCC2-ED52F81F7DDF}" srcOrd="1" destOrd="0" presId="urn:microsoft.com/office/officeart/2005/8/layout/pList1"/>
    <dgm:cxn modelId="{6A9300F8-FFD6-4EA9-AEDD-9A565E27C475}" type="presParOf" srcId="{5916E717-707B-458F-987D-1410008FD606}" destId="{58788D05-0676-45C5-BFC3-834E55B6252C}" srcOrd="5" destOrd="0" presId="urn:microsoft.com/office/officeart/2005/8/layout/pList1"/>
    <dgm:cxn modelId="{B712C05C-EB50-4A08-9E5D-8410468C32E1}" type="presParOf" srcId="{5916E717-707B-458F-987D-1410008FD606}" destId="{771D2777-820C-4816-80CA-6E91AA751AAE}" srcOrd="6" destOrd="0" presId="urn:microsoft.com/office/officeart/2005/8/layout/pList1"/>
    <dgm:cxn modelId="{1A9AF149-FDF9-4E8D-8E86-158CBE1ECD6B}" type="presParOf" srcId="{771D2777-820C-4816-80CA-6E91AA751AAE}" destId="{E5B02355-38BA-4CEB-8243-9535FAC78AF3}" srcOrd="0" destOrd="0" presId="urn:microsoft.com/office/officeart/2005/8/layout/pList1"/>
    <dgm:cxn modelId="{67F9A474-E929-4D74-A873-A7CB9CD8EC96}" type="presParOf" srcId="{771D2777-820C-4816-80CA-6E91AA751AAE}" destId="{125BB8FE-8E62-427A-BB1B-88BCD4AD0000}" srcOrd="1" destOrd="0" presId="urn:microsoft.com/office/officeart/2005/8/layout/p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CD9A5E-3583-4399-AA52-8A8B68FFA573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54339F-26B5-41ED-B983-3B96C079EEC5}">
      <dgm:prSet phldrT="[Текст]"/>
      <dgm:spPr/>
      <dgm:t>
        <a:bodyPr/>
        <a:lstStyle/>
        <a:p>
          <a:endParaRPr lang="ru-RU" dirty="0"/>
        </a:p>
      </dgm:t>
    </dgm:pt>
    <dgm:pt modelId="{F4B9BDDA-E340-4CC4-98CE-4FFE378F026E}" type="parTrans" cxnId="{8D2589F6-F0F3-4E19-B5C0-3D9CB73F0C64}">
      <dgm:prSet/>
      <dgm:spPr/>
      <dgm:t>
        <a:bodyPr/>
        <a:lstStyle/>
        <a:p>
          <a:endParaRPr lang="ru-RU"/>
        </a:p>
      </dgm:t>
    </dgm:pt>
    <dgm:pt modelId="{18B85445-F887-420E-AD37-CE5739C79EF1}" type="sibTrans" cxnId="{8D2589F6-F0F3-4E19-B5C0-3D9CB73F0C64}">
      <dgm:prSet/>
      <dgm:spPr/>
      <dgm:t>
        <a:bodyPr/>
        <a:lstStyle/>
        <a:p>
          <a:endParaRPr lang="ru-RU"/>
        </a:p>
      </dgm:t>
    </dgm:pt>
    <dgm:pt modelId="{BAFDB332-1C71-4116-B865-EE93AA138902}">
      <dgm:prSet phldrT="[Текст]"/>
      <dgm:spPr/>
      <dgm:t>
        <a:bodyPr/>
        <a:lstStyle/>
        <a:p>
          <a:endParaRPr lang="ru-RU" dirty="0"/>
        </a:p>
      </dgm:t>
    </dgm:pt>
    <dgm:pt modelId="{6998B0B4-838E-4F37-9044-46ED2DB9729B}" type="parTrans" cxnId="{FE22DA63-1DA8-4A9A-957F-748D2710B788}">
      <dgm:prSet/>
      <dgm:spPr/>
      <dgm:t>
        <a:bodyPr/>
        <a:lstStyle/>
        <a:p>
          <a:endParaRPr lang="ru-RU"/>
        </a:p>
      </dgm:t>
    </dgm:pt>
    <dgm:pt modelId="{BD6C3207-62A4-441E-BBC2-BF2023C13772}" type="sibTrans" cxnId="{FE22DA63-1DA8-4A9A-957F-748D2710B788}">
      <dgm:prSet/>
      <dgm:spPr/>
      <dgm:t>
        <a:bodyPr/>
        <a:lstStyle/>
        <a:p>
          <a:endParaRPr lang="ru-RU"/>
        </a:p>
      </dgm:t>
    </dgm:pt>
    <dgm:pt modelId="{E234EF32-2102-4E71-BAD5-118EB59F4D6D}">
      <dgm:prSet phldrT="[Текст]"/>
      <dgm:spPr/>
      <dgm:t>
        <a:bodyPr/>
        <a:lstStyle/>
        <a:p>
          <a:endParaRPr lang="ru-RU" dirty="0" smtClean="0"/>
        </a:p>
      </dgm:t>
    </dgm:pt>
    <dgm:pt modelId="{20E7277C-5575-4E84-A32B-926ACCB18344}" type="sibTrans" cxnId="{999DD455-F293-45B6-9991-F634CF06879D}">
      <dgm:prSet/>
      <dgm:spPr/>
      <dgm:t>
        <a:bodyPr/>
        <a:lstStyle/>
        <a:p>
          <a:endParaRPr lang="ru-RU"/>
        </a:p>
      </dgm:t>
    </dgm:pt>
    <dgm:pt modelId="{2CDE7C38-1999-443C-B421-6AFE3DD1BAFA}" type="parTrans" cxnId="{999DD455-F293-45B6-9991-F634CF06879D}">
      <dgm:prSet/>
      <dgm:spPr/>
      <dgm:t>
        <a:bodyPr/>
        <a:lstStyle/>
        <a:p>
          <a:endParaRPr lang="ru-RU"/>
        </a:p>
      </dgm:t>
    </dgm:pt>
    <dgm:pt modelId="{8F5ED438-966D-459B-81CD-FD1671EB862B}" type="pres">
      <dgm:prSet presAssocID="{04CD9A5E-3583-4399-AA52-8A8B68FFA57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1D017E-8290-43C5-BD60-686F35FF9EDB}" type="pres">
      <dgm:prSet presAssocID="{E234EF32-2102-4E71-BAD5-118EB59F4D6D}" presName="compNode" presStyleCnt="0"/>
      <dgm:spPr/>
    </dgm:pt>
    <dgm:pt modelId="{130B1635-0F42-4330-A03A-2643EF4DD34B}" type="pres">
      <dgm:prSet presAssocID="{E234EF32-2102-4E71-BAD5-118EB59F4D6D}" presName="pictRect" presStyleLbl="node1" presStyleIdx="0" presStyleCnt="3" custScaleY="14530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29AE57D-91A1-46A6-911E-35E738AEA49E}" type="pres">
      <dgm:prSet presAssocID="{E234EF32-2102-4E71-BAD5-118EB59F4D6D}" presName="textRec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0584B0-6528-4EC1-8196-5D82D3CF3402}" type="pres">
      <dgm:prSet presAssocID="{20E7277C-5575-4E84-A32B-926ACCB1834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86B31E7-AFD4-4CB5-A166-8E675F6FF336}" type="pres">
      <dgm:prSet presAssocID="{FF54339F-26B5-41ED-B983-3B96C079EEC5}" presName="compNode" presStyleCnt="0"/>
      <dgm:spPr/>
    </dgm:pt>
    <dgm:pt modelId="{ECD95199-5A08-49CD-99E5-7FC73E38DB72}" type="pres">
      <dgm:prSet presAssocID="{FF54339F-26B5-41ED-B983-3B96C079EEC5}" presName="pictRect" presStyleLbl="node1" presStyleIdx="1" presStyleCnt="3" custScaleY="14404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8C8158F-2BF5-4015-BDC8-36358177FD14}" type="pres">
      <dgm:prSet presAssocID="{FF54339F-26B5-41ED-B983-3B96C079EEC5}" presName="textRec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14E9AC-054C-4864-9720-8E7185705CD2}" type="pres">
      <dgm:prSet presAssocID="{18B85445-F887-420E-AD37-CE5739C79EF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D9EC7E4-11A5-44A3-9CC9-B5ECF440BBB3}" type="pres">
      <dgm:prSet presAssocID="{BAFDB332-1C71-4116-B865-EE93AA138902}" presName="compNode" presStyleCnt="0"/>
      <dgm:spPr/>
    </dgm:pt>
    <dgm:pt modelId="{EDAEAB0C-333C-4D88-986C-550C603FE6D0}" type="pres">
      <dgm:prSet presAssocID="{BAFDB332-1C71-4116-B865-EE93AA138902}" presName="pictRect" presStyleLbl="node1" presStyleIdx="2" presStyleCnt="3" custScaleY="14140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8D102F6-6577-4FD7-9470-B7962F01CCCE}" type="pres">
      <dgm:prSet presAssocID="{BAFDB332-1C71-4116-B865-EE93AA138902}" presName="textRec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FA35B8-25E7-4362-9CEA-FE2D3A41F1C0}" type="presOf" srcId="{18B85445-F887-420E-AD37-CE5739C79EF1}" destId="{3E14E9AC-054C-4864-9720-8E7185705CD2}" srcOrd="0" destOrd="0" presId="urn:microsoft.com/office/officeart/2005/8/layout/pList1"/>
    <dgm:cxn modelId="{C5B9EB15-B4EB-4538-834A-3F6B378CA983}" type="presOf" srcId="{E234EF32-2102-4E71-BAD5-118EB59F4D6D}" destId="{D29AE57D-91A1-46A6-911E-35E738AEA49E}" srcOrd="0" destOrd="0" presId="urn:microsoft.com/office/officeart/2005/8/layout/pList1"/>
    <dgm:cxn modelId="{FE22DA63-1DA8-4A9A-957F-748D2710B788}" srcId="{04CD9A5E-3583-4399-AA52-8A8B68FFA573}" destId="{BAFDB332-1C71-4116-B865-EE93AA138902}" srcOrd="2" destOrd="0" parTransId="{6998B0B4-838E-4F37-9044-46ED2DB9729B}" sibTransId="{BD6C3207-62A4-441E-BBC2-BF2023C13772}"/>
    <dgm:cxn modelId="{6725A8E6-0584-4051-9D4D-00AD78592E16}" type="presOf" srcId="{FF54339F-26B5-41ED-B983-3B96C079EEC5}" destId="{08C8158F-2BF5-4015-BDC8-36358177FD14}" srcOrd="0" destOrd="0" presId="urn:microsoft.com/office/officeart/2005/8/layout/pList1"/>
    <dgm:cxn modelId="{F862C3C1-1CD6-49E1-B861-2AB9637630C2}" type="presOf" srcId="{20E7277C-5575-4E84-A32B-926ACCB18344}" destId="{590584B0-6528-4EC1-8196-5D82D3CF3402}" srcOrd="0" destOrd="0" presId="urn:microsoft.com/office/officeart/2005/8/layout/pList1"/>
    <dgm:cxn modelId="{999DD455-F293-45B6-9991-F634CF06879D}" srcId="{04CD9A5E-3583-4399-AA52-8A8B68FFA573}" destId="{E234EF32-2102-4E71-BAD5-118EB59F4D6D}" srcOrd="0" destOrd="0" parTransId="{2CDE7C38-1999-443C-B421-6AFE3DD1BAFA}" sibTransId="{20E7277C-5575-4E84-A32B-926ACCB18344}"/>
    <dgm:cxn modelId="{8D2589F6-F0F3-4E19-B5C0-3D9CB73F0C64}" srcId="{04CD9A5E-3583-4399-AA52-8A8B68FFA573}" destId="{FF54339F-26B5-41ED-B983-3B96C079EEC5}" srcOrd="1" destOrd="0" parTransId="{F4B9BDDA-E340-4CC4-98CE-4FFE378F026E}" sibTransId="{18B85445-F887-420E-AD37-CE5739C79EF1}"/>
    <dgm:cxn modelId="{AADEE845-D6A8-4017-8F30-2BC1B0954808}" type="presOf" srcId="{BAFDB332-1C71-4116-B865-EE93AA138902}" destId="{58D102F6-6577-4FD7-9470-B7962F01CCCE}" srcOrd="0" destOrd="0" presId="urn:microsoft.com/office/officeart/2005/8/layout/pList1"/>
    <dgm:cxn modelId="{CE61C072-AA2A-4F59-9793-382D58A03933}" type="presOf" srcId="{04CD9A5E-3583-4399-AA52-8A8B68FFA573}" destId="{8F5ED438-966D-459B-81CD-FD1671EB862B}" srcOrd="0" destOrd="0" presId="urn:microsoft.com/office/officeart/2005/8/layout/pList1"/>
    <dgm:cxn modelId="{5B8FBF6B-501F-46A6-919C-C4BDFB708A2E}" type="presParOf" srcId="{8F5ED438-966D-459B-81CD-FD1671EB862B}" destId="{AC1D017E-8290-43C5-BD60-686F35FF9EDB}" srcOrd="0" destOrd="0" presId="urn:microsoft.com/office/officeart/2005/8/layout/pList1"/>
    <dgm:cxn modelId="{63FF9EFF-9F8E-4D72-8530-A776DF1C400E}" type="presParOf" srcId="{AC1D017E-8290-43C5-BD60-686F35FF9EDB}" destId="{130B1635-0F42-4330-A03A-2643EF4DD34B}" srcOrd="0" destOrd="0" presId="urn:microsoft.com/office/officeart/2005/8/layout/pList1"/>
    <dgm:cxn modelId="{3F09D809-3659-450D-9585-BC5908C07D2E}" type="presParOf" srcId="{AC1D017E-8290-43C5-BD60-686F35FF9EDB}" destId="{D29AE57D-91A1-46A6-911E-35E738AEA49E}" srcOrd="1" destOrd="0" presId="urn:microsoft.com/office/officeart/2005/8/layout/pList1"/>
    <dgm:cxn modelId="{DED4E3FB-AFC8-4FF8-A30E-ED618A8B6A21}" type="presParOf" srcId="{8F5ED438-966D-459B-81CD-FD1671EB862B}" destId="{590584B0-6528-4EC1-8196-5D82D3CF3402}" srcOrd="1" destOrd="0" presId="urn:microsoft.com/office/officeart/2005/8/layout/pList1"/>
    <dgm:cxn modelId="{A5AFA2A8-07CF-4561-8F01-4B9D879935BC}" type="presParOf" srcId="{8F5ED438-966D-459B-81CD-FD1671EB862B}" destId="{286B31E7-AFD4-4CB5-A166-8E675F6FF336}" srcOrd="2" destOrd="0" presId="urn:microsoft.com/office/officeart/2005/8/layout/pList1"/>
    <dgm:cxn modelId="{199AAEEB-A9BF-4A11-A444-B8D87F2E30B0}" type="presParOf" srcId="{286B31E7-AFD4-4CB5-A166-8E675F6FF336}" destId="{ECD95199-5A08-49CD-99E5-7FC73E38DB72}" srcOrd="0" destOrd="0" presId="urn:microsoft.com/office/officeart/2005/8/layout/pList1"/>
    <dgm:cxn modelId="{9AD0AC7F-828E-4544-97AC-9C0247BBE443}" type="presParOf" srcId="{286B31E7-AFD4-4CB5-A166-8E675F6FF336}" destId="{08C8158F-2BF5-4015-BDC8-36358177FD14}" srcOrd="1" destOrd="0" presId="urn:microsoft.com/office/officeart/2005/8/layout/pList1"/>
    <dgm:cxn modelId="{FF427452-7421-4567-A932-E0F573265FD6}" type="presParOf" srcId="{8F5ED438-966D-459B-81CD-FD1671EB862B}" destId="{3E14E9AC-054C-4864-9720-8E7185705CD2}" srcOrd="3" destOrd="0" presId="urn:microsoft.com/office/officeart/2005/8/layout/pList1"/>
    <dgm:cxn modelId="{8E359FF2-C0F9-4973-AC6F-FE4BDE6CE49D}" type="presParOf" srcId="{8F5ED438-966D-459B-81CD-FD1671EB862B}" destId="{3D9EC7E4-11A5-44A3-9CC9-B5ECF440BBB3}" srcOrd="4" destOrd="0" presId="urn:microsoft.com/office/officeart/2005/8/layout/pList1"/>
    <dgm:cxn modelId="{DDEF7E16-F445-4498-B2E1-87FF7EE9AAD6}" type="presParOf" srcId="{3D9EC7E4-11A5-44A3-9CC9-B5ECF440BBB3}" destId="{EDAEAB0C-333C-4D88-986C-550C603FE6D0}" srcOrd="0" destOrd="0" presId="urn:microsoft.com/office/officeart/2005/8/layout/pList1"/>
    <dgm:cxn modelId="{DBC5BD26-22E5-40BE-A342-92C9FF5E6036}" type="presParOf" srcId="{3D9EC7E4-11A5-44A3-9CC9-B5ECF440BBB3}" destId="{58D102F6-6577-4FD7-9470-B7962F01CCCE}" srcOrd="1" destOrd="0" presId="urn:microsoft.com/office/officeart/2005/8/layout/p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8748D-8952-46D7-B9E7-D309F7E1B28B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F24E35-E4E5-4F72-90E1-ED350C8F1E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CF24EAB-F2E4-4965-B09E-9E5D3776EE1C}" type="slidenum">
              <a:rPr lang="ru-RU"/>
              <a:pPr/>
              <a:t>5</a:t>
            </a:fld>
            <a:endParaRPr lang="ru-RU"/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24E35-E4E5-4F72-90E1-ED350C8F1E1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19.jpeg"/><Relationship Id="rId4" Type="http://schemas.openxmlformats.org/officeDocument/2006/relationships/hyperlink" Target="file:///C:\Documents%20and%20Settings\Enterprise\&#1056;&#1072;&#1073;&#1086;&#1095;&#1080;&#1081;%20&#1089;&#1090;&#1086;&#1083;\&#1105;-&#1084;&#1086;&#1105;\&#1056;&#1072;&#1073;&#1086;&#1095;&#1080;&#1081;%20&#1089;&#1090;&#1086;&#1083;\11%20&#1084;&#1072;&#1103;\start.exe" TargetMode="External"/><Relationship Id="rId9" Type="http://schemas.openxmlformats.org/officeDocument/2006/relationships/hyperlink" Target="file:///C:\Documents%20and%20Settings\Enterprise\&#1056;&#1072;&#1073;&#1086;&#1095;&#1080;&#1081;%20&#1089;&#1090;&#1086;&#1083;\&#1105;-&#1084;&#1086;&#1105;\&#1056;&#1072;&#1073;&#1086;&#1095;&#1080;&#1081;%20&#1089;&#1090;&#1086;&#1083;\11%20&#1084;&#1072;&#1103;\Obsh.exe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Использование ИКТ В образовательном процессе.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smtClean="0"/>
              <a:t>«</a:t>
            </a:r>
            <a:r>
              <a:rPr lang="ru-RU" sz="3100" b="1" dirty="0" smtClean="0"/>
              <a:t>Если вы входите в класс, от которого трудно добиться слова, начните показывать картинки, и класс заговорит, а главное, заговорит свободно…». </a:t>
            </a:r>
            <a:endParaRPr lang="ru-RU" sz="3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/>
              <a:t>Работа с ресурсами Интернет;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развивает уверенность, </a:t>
            </a:r>
          </a:p>
          <a:p>
            <a:r>
              <a:rPr lang="ru-RU" dirty="0" smtClean="0"/>
              <a:t>позволяет чувствовать себя частью большого реального мира, </a:t>
            </a:r>
          </a:p>
          <a:p>
            <a:r>
              <a:rPr lang="ru-RU" dirty="0" smtClean="0"/>
              <a:t>подстегивает любознательность, </a:t>
            </a:r>
          </a:p>
          <a:p>
            <a:r>
              <a:rPr lang="ru-RU" dirty="0" smtClean="0"/>
              <a:t>развивает коммуникативные качества,</a:t>
            </a:r>
          </a:p>
          <a:p>
            <a:r>
              <a:rPr lang="ru-RU" dirty="0" smtClean="0"/>
              <a:t> создает элемент </a:t>
            </a:r>
            <a:r>
              <a:rPr lang="ru-RU" dirty="0" err="1" smtClean="0"/>
              <a:t>соревновательности</a:t>
            </a:r>
            <a:r>
              <a:rPr lang="ru-RU" dirty="0" smtClean="0"/>
              <a:t>, </a:t>
            </a:r>
          </a:p>
          <a:p>
            <a:r>
              <a:rPr lang="ru-RU" dirty="0" smtClean="0"/>
              <a:t>позволяет разнообразить виды деятельности на уроке.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Интернет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Расширяет виды учебной деятельности учащихся (поиск и обработка информации по предмету из Интернета);</a:t>
            </a:r>
          </a:p>
          <a:p>
            <a:pPr lvl="0"/>
            <a:r>
              <a:rPr lang="ru-RU" dirty="0" smtClean="0"/>
              <a:t>Предоставляет возможности для профессионального творческого общения и оперативного обмена информацией;</a:t>
            </a:r>
          </a:p>
          <a:p>
            <a:pPr lvl="0"/>
            <a:r>
              <a:rPr lang="ru-RU" dirty="0" smtClean="0"/>
              <a:t>Дает возможности для профессионального роста;</a:t>
            </a:r>
          </a:p>
          <a:p>
            <a:pPr lvl="0"/>
            <a:r>
              <a:rPr lang="ru-RU" dirty="0" smtClean="0"/>
              <a:t>Открывает творческие возможности для учителя по подбору и использованию дидактического материала;</a:t>
            </a:r>
          </a:p>
          <a:p>
            <a:pPr lvl="0"/>
            <a:r>
              <a:rPr lang="ru-RU" dirty="0" smtClean="0"/>
              <a:t>Позволяет использовать на уроке современные технические средства, увлекательные для учащихся.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Мультимедийные курсы</a:t>
            </a:r>
          </a:p>
        </p:txBody>
      </p:sp>
      <p:pic>
        <p:nvPicPr>
          <p:cNvPr id="9225" name="Picture 9" descr="ru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557338"/>
            <a:ext cx="2540000" cy="1905000"/>
          </a:xfrm>
          <a:noFill/>
          <a:ln w="38100">
            <a:solidFill>
              <a:schemeClr val="bg2"/>
            </a:solidFill>
          </a:ln>
        </p:spPr>
      </p:pic>
      <p:pic>
        <p:nvPicPr>
          <p:cNvPr id="9226" name="Picture 10" descr="m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1484313"/>
            <a:ext cx="2540000" cy="19050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9227" name="Picture 11" descr="kon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76375" y="3429000"/>
            <a:ext cx="2540000" cy="1905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228" name="Picture 12" descr="ec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4797425"/>
            <a:ext cx="2514600" cy="1919288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9229" name="Picture 13" descr="lo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35600" y="1557338"/>
            <a:ext cx="2514600" cy="1919287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9230" name="Picture 14" descr="rik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64163" y="4652963"/>
            <a:ext cx="2540000" cy="19050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9231" name="Picture 15" descr="ob">
            <a:hlinkClick r:id="rId9" action="ppaction://hlinkfile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140200" y="3357563"/>
            <a:ext cx="2540000" cy="19050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РЕЗУЛЬТАТИВНОСТЬ ОПЫТА.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Повышает качество знаний</a:t>
            </a:r>
          </a:p>
          <a:p>
            <a:pPr lvl="0"/>
            <a:r>
              <a:rPr lang="ru-RU" dirty="0" smtClean="0"/>
              <a:t>Продвигает ребёнка в общем развитии</a:t>
            </a:r>
          </a:p>
          <a:p>
            <a:pPr lvl="0"/>
            <a:r>
              <a:rPr lang="ru-RU" dirty="0" smtClean="0"/>
              <a:t>Помогает преодолеть трудности</a:t>
            </a:r>
          </a:p>
          <a:p>
            <a:pPr lvl="0"/>
            <a:r>
              <a:rPr lang="ru-RU" dirty="0" smtClean="0"/>
              <a:t>Вносит радость в жизнь ребёнка</a:t>
            </a:r>
          </a:p>
          <a:p>
            <a:pPr lvl="0"/>
            <a:r>
              <a:rPr lang="ru-RU" dirty="0" smtClean="0"/>
              <a:t>Позволяет вести обучение в зоне ближайшего развития</a:t>
            </a:r>
          </a:p>
          <a:p>
            <a:pPr lvl="0"/>
            <a:r>
              <a:rPr lang="ru-RU" dirty="0" smtClean="0"/>
              <a:t>Создает благоприятные условия для лучшего взаимопонимания учителя и учащихся и их сотрудничества в учебном процессе</a:t>
            </a:r>
          </a:p>
          <a:p>
            <a:pPr lvl="0"/>
            <a:r>
              <a:rPr lang="ru-RU" b="1" dirty="0" smtClean="0"/>
              <a:t>Применение ИКТ в образовательном процессе позволяет решить одну из важных задач обучения – </a:t>
            </a:r>
            <a:endParaRPr lang="ru-RU" dirty="0" smtClean="0"/>
          </a:p>
          <a:p>
            <a:pPr lvl="0"/>
            <a:r>
              <a:rPr lang="ru-RU" b="1" i="1" dirty="0" smtClean="0"/>
              <a:t>           повышение уровня знаний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Спасибо за внимание</a:t>
            </a:r>
            <a:br>
              <a:rPr lang="ru-RU" sz="4400" dirty="0" smtClean="0"/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5400" dirty="0"/>
          </a:p>
        </p:txBody>
      </p:sp>
      <p:pic>
        <p:nvPicPr>
          <p:cNvPr id="4" name="Рисунок 3" descr="http://900igr.net/datas/informatika/Ispolzovanie-IKT-v-nachalnoj-shkole/0002-002-Bez-novykh-informatsionnykh-tekhnologij-nevozmozhno-predstavi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821537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6430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Основные направления по внедрению ИКТ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pPr lvl="0"/>
            <a:r>
              <a:rPr lang="ru-RU" dirty="0" smtClean="0"/>
              <a:t>Создание и использование готовых презентаций к урокам;</a:t>
            </a:r>
          </a:p>
          <a:p>
            <a:pPr lvl="0"/>
            <a:r>
              <a:rPr lang="ru-RU" dirty="0" smtClean="0"/>
              <a:t>Работа с интерактивной доской;</a:t>
            </a:r>
          </a:p>
          <a:p>
            <a:pPr lvl="0"/>
            <a:r>
              <a:rPr lang="ru-RU" dirty="0" smtClean="0"/>
              <a:t>Работа с ресурсами Интернет;</a:t>
            </a:r>
          </a:p>
          <a:p>
            <a:pPr lvl="0"/>
            <a:r>
              <a:rPr lang="ru-RU" dirty="0" smtClean="0"/>
              <a:t>Использование готовых обучающих программ.</a:t>
            </a:r>
          </a:p>
          <a:p>
            <a:endParaRPr lang="ru-RU" dirty="0"/>
          </a:p>
        </p:txBody>
      </p:sp>
      <p:pic>
        <p:nvPicPr>
          <p:cNvPr id="4" name="Picture 8" descr="Изображение 0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4572008"/>
            <a:ext cx="2641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Использование презентаций на уроках истории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3238" y="530225"/>
          <a:ext cx="8183562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Использование презентаций на занятиях по «Основам светской этики»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500034" y="1500174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457200" y="403225"/>
            <a:ext cx="7543800" cy="158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6" charset="0"/>
              </a:rPr>
              <a:t>ПРОЕКТ</a:t>
            </a:r>
            <a:br>
              <a:rPr lang="ru-RU" sz="32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6" charset="0"/>
              </a:rPr>
            </a:br>
            <a:r>
              <a:rPr lang="ru-RU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rPr>
              <a:t/>
            </a:r>
            <a:br>
              <a:rPr lang="ru-RU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rPr>
            </a:br>
            <a:r>
              <a:rPr lang="ru-RU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rPr>
              <a:t>БОГАТСТВО</a:t>
            </a:r>
            <a:r>
              <a:rPr lang="ru-RU" sz="3200" b="1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rPr>
              <a:t> </a:t>
            </a:r>
            <a:r>
              <a:rPr lang="ru-RU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</a:rPr>
              <a:t>МИКРОМИРА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95288" y="2781300"/>
            <a:ext cx="4392612" cy="3384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82880" tIns="91440" rIns="90000" bIns="46800"/>
          <a:lstStyle/>
          <a:p>
            <a:pPr marL="547688" lvl="1" indent="-196850" algn="ctr">
              <a:spcBef>
                <a:spcPts val="250"/>
              </a:spcBef>
              <a:buClrTx/>
              <a:buFontTx/>
              <a:buNone/>
              <a:tabLst>
                <a:tab pos="547688" algn="l"/>
                <a:tab pos="995363" algn="l"/>
                <a:tab pos="1444625" algn="l"/>
                <a:tab pos="1893888" algn="l"/>
                <a:tab pos="2343150" algn="l"/>
                <a:tab pos="2792413" algn="l"/>
                <a:tab pos="3241675" algn="l"/>
                <a:tab pos="3690938" algn="l"/>
                <a:tab pos="4140200" algn="l"/>
                <a:tab pos="4589463" algn="l"/>
                <a:tab pos="5038725" algn="l"/>
                <a:tab pos="5487988" algn="l"/>
                <a:tab pos="5937250" algn="l"/>
                <a:tab pos="6386513" algn="l"/>
                <a:tab pos="6835775" algn="l"/>
                <a:tab pos="7285038" algn="l"/>
                <a:tab pos="7734300" algn="l"/>
                <a:tab pos="8183563" algn="l"/>
                <a:tab pos="8632825" algn="l"/>
                <a:tab pos="9082088" algn="l"/>
                <a:tab pos="9531350" algn="l"/>
              </a:tabLst>
            </a:pPr>
            <a:r>
              <a:rPr lang="ru-RU" dirty="0">
                <a:solidFill>
                  <a:srgbClr val="7030A0"/>
                </a:solidFill>
                <a:latin typeface="Verdana" pitchFamily="32" charset="0"/>
              </a:rPr>
              <a:t>Подготовлен учениками 3а класса</a:t>
            </a:r>
          </a:p>
          <a:p>
            <a:pPr marL="547688" lvl="1" indent="-196850" algn="ctr">
              <a:spcBef>
                <a:spcPts val="250"/>
              </a:spcBef>
              <a:buClrTx/>
              <a:buFontTx/>
              <a:buNone/>
              <a:tabLst>
                <a:tab pos="547688" algn="l"/>
                <a:tab pos="995363" algn="l"/>
                <a:tab pos="1444625" algn="l"/>
                <a:tab pos="1893888" algn="l"/>
                <a:tab pos="2343150" algn="l"/>
                <a:tab pos="2792413" algn="l"/>
                <a:tab pos="3241675" algn="l"/>
                <a:tab pos="3690938" algn="l"/>
                <a:tab pos="4140200" algn="l"/>
                <a:tab pos="4589463" algn="l"/>
                <a:tab pos="5038725" algn="l"/>
                <a:tab pos="5487988" algn="l"/>
                <a:tab pos="5937250" algn="l"/>
                <a:tab pos="6386513" algn="l"/>
                <a:tab pos="6835775" algn="l"/>
                <a:tab pos="7285038" algn="l"/>
                <a:tab pos="7734300" algn="l"/>
                <a:tab pos="8183563" algn="l"/>
                <a:tab pos="8632825" algn="l"/>
                <a:tab pos="9082088" algn="l"/>
                <a:tab pos="9531350" algn="l"/>
              </a:tabLst>
            </a:pPr>
            <a:r>
              <a:rPr lang="ru-RU" dirty="0">
                <a:solidFill>
                  <a:srgbClr val="7030A0"/>
                </a:solidFill>
                <a:latin typeface="Verdana" pitchFamily="32" charset="0"/>
              </a:rPr>
              <a:t>МБОУ СОШ №7</a:t>
            </a:r>
          </a:p>
          <a:p>
            <a:pPr marL="547688" lvl="1" indent="-196850" algn="ctr">
              <a:spcBef>
                <a:spcPts val="250"/>
              </a:spcBef>
              <a:buClrTx/>
              <a:buFontTx/>
              <a:buNone/>
              <a:tabLst>
                <a:tab pos="547688" algn="l"/>
                <a:tab pos="995363" algn="l"/>
                <a:tab pos="1444625" algn="l"/>
                <a:tab pos="1893888" algn="l"/>
                <a:tab pos="2343150" algn="l"/>
                <a:tab pos="2792413" algn="l"/>
                <a:tab pos="3241675" algn="l"/>
                <a:tab pos="3690938" algn="l"/>
                <a:tab pos="4140200" algn="l"/>
                <a:tab pos="4589463" algn="l"/>
                <a:tab pos="5038725" algn="l"/>
                <a:tab pos="5487988" algn="l"/>
                <a:tab pos="5937250" algn="l"/>
                <a:tab pos="6386513" algn="l"/>
                <a:tab pos="6835775" algn="l"/>
                <a:tab pos="7285038" algn="l"/>
                <a:tab pos="7734300" algn="l"/>
                <a:tab pos="8183563" algn="l"/>
                <a:tab pos="8632825" algn="l"/>
                <a:tab pos="9082088" algn="l"/>
                <a:tab pos="9531350" algn="l"/>
              </a:tabLst>
            </a:pPr>
            <a:endParaRPr lang="ru-RU" dirty="0">
              <a:solidFill>
                <a:srgbClr val="7030A0"/>
              </a:solidFill>
              <a:latin typeface="Verdana" pitchFamily="32" charset="0"/>
            </a:endParaRPr>
          </a:p>
          <a:p>
            <a:pPr marL="547688" lvl="1" indent="-196850" algn="ctr">
              <a:spcBef>
                <a:spcPts val="250"/>
              </a:spcBef>
              <a:buClrTx/>
              <a:buFontTx/>
              <a:buNone/>
              <a:tabLst>
                <a:tab pos="547688" algn="l"/>
                <a:tab pos="995363" algn="l"/>
                <a:tab pos="1444625" algn="l"/>
                <a:tab pos="1893888" algn="l"/>
                <a:tab pos="2343150" algn="l"/>
                <a:tab pos="2792413" algn="l"/>
                <a:tab pos="3241675" algn="l"/>
                <a:tab pos="3690938" algn="l"/>
                <a:tab pos="4140200" algn="l"/>
                <a:tab pos="4589463" algn="l"/>
                <a:tab pos="5038725" algn="l"/>
                <a:tab pos="5487988" algn="l"/>
                <a:tab pos="5937250" algn="l"/>
                <a:tab pos="6386513" algn="l"/>
                <a:tab pos="6835775" algn="l"/>
                <a:tab pos="7285038" algn="l"/>
                <a:tab pos="7734300" algn="l"/>
                <a:tab pos="8183563" algn="l"/>
                <a:tab pos="8632825" algn="l"/>
                <a:tab pos="9082088" algn="l"/>
                <a:tab pos="9531350" algn="l"/>
              </a:tabLst>
            </a:pPr>
            <a:r>
              <a:rPr lang="ru-RU" dirty="0" err="1">
                <a:solidFill>
                  <a:srgbClr val="7030A0"/>
                </a:solidFill>
                <a:latin typeface="Verdana" pitchFamily="32" charset="0"/>
              </a:rPr>
              <a:t>Антощук</a:t>
            </a:r>
            <a:r>
              <a:rPr lang="ru-RU" dirty="0">
                <a:solidFill>
                  <a:srgbClr val="7030A0"/>
                </a:solidFill>
                <a:latin typeface="Verdana" pitchFamily="32" charset="0"/>
              </a:rPr>
              <a:t> Дарья</a:t>
            </a:r>
          </a:p>
          <a:p>
            <a:pPr marL="547688" lvl="1" indent="-196850" algn="ctr">
              <a:spcBef>
                <a:spcPts val="250"/>
              </a:spcBef>
              <a:buClrTx/>
              <a:buFontTx/>
              <a:buNone/>
              <a:tabLst>
                <a:tab pos="547688" algn="l"/>
                <a:tab pos="995363" algn="l"/>
                <a:tab pos="1444625" algn="l"/>
                <a:tab pos="1893888" algn="l"/>
                <a:tab pos="2343150" algn="l"/>
                <a:tab pos="2792413" algn="l"/>
                <a:tab pos="3241675" algn="l"/>
                <a:tab pos="3690938" algn="l"/>
                <a:tab pos="4140200" algn="l"/>
                <a:tab pos="4589463" algn="l"/>
                <a:tab pos="5038725" algn="l"/>
                <a:tab pos="5487988" algn="l"/>
                <a:tab pos="5937250" algn="l"/>
                <a:tab pos="6386513" algn="l"/>
                <a:tab pos="6835775" algn="l"/>
                <a:tab pos="7285038" algn="l"/>
                <a:tab pos="7734300" algn="l"/>
                <a:tab pos="8183563" algn="l"/>
                <a:tab pos="8632825" algn="l"/>
                <a:tab pos="9082088" algn="l"/>
                <a:tab pos="9531350" algn="l"/>
              </a:tabLst>
            </a:pPr>
            <a:r>
              <a:rPr lang="ru-RU" dirty="0" err="1">
                <a:solidFill>
                  <a:srgbClr val="7030A0"/>
                </a:solidFill>
                <a:latin typeface="Verdana" pitchFamily="32" charset="0"/>
              </a:rPr>
              <a:t>Деревнина</a:t>
            </a:r>
            <a:r>
              <a:rPr lang="ru-RU" dirty="0">
                <a:solidFill>
                  <a:srgbClr val="7030A0"/>
                </a:solidFill>
                <a:latin typeface="Verdana" pitchFamily="32" charset="0"/>
              </a:rPr>
              <a:t> Дарья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648200" y="2359025"/>
            <a:ext cx="3638575" cy="3130550"/>
            <a:chOff x="2928" y="1486"/>
            <a:chExt cx="2543" cy="1972"/>
          </a:xfrm>
        </p:grpSpPr>
        <p:pic>
          <p:nvPicPr>
            <p:cNvPr id="1126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28" y="1486"/>
              <a:ext cx="2544" cy="19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1269" name="Text Box 5"/>
            <p:cNvSpPr txBox="1">
              <a:spLocks noChangeArrowheads="1"/>
            </p:cNvSpPr>
            <p:nvPr/>
          </p:nvSpPr>
          <p:spPr bwMode="auto">
            <a:xfrm>
              <a:off x="2928" y="1486"/>
              <a:ext cx="2544" cy="19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72560" cy="6191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ПРИНОСЯТ ЛИ  КАМНИ УДАЧУ?</a:t>
            </a:r>
            <a:endParaRPr lang="ru-RU" b="1" dirty="0">
              <a:ln w="12700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5715016"/>
            <a:ext cx="7772400" cy="500065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Автор: Зыбина Полина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u="sng" dirty="0" smtClean="0"/>
              <a:t>Презентации позволяют учителю: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pPr lvl="0"/>
            <a:r>
              <a:rPr lang="ru-RU" dirty="0" smtClean="0"/>
              <a:t>наглядно представлять материал;</a:t>
            </a:r>
          </a:p>
          <a:p>
            <a:pPr lvl="0"/>
            <a:r>
              <a:rPr lang="ru-RU" dirty="0" smtClean="0"/>
              <a:t>интенсифицировать процесс объяснения нового материала; </a:t>
            </a:r>
          </a:p>
          <a:p>
            <a:pPr lvl="0"/>
            <a:r>
              <a:rPr lang="ru-RU" dirty="0" smtClean="0"/>
              <a:t>регулировать объем и скорость выводимой информации посредством анимации;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Родительское собрание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Тема: Дружба и ссоры»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/>
              <a:t>Работа на интерактивной доске.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935745"/>
          </a:xfrm>
        </p:spPr>
        <p:txBody>
          <a:bodyPr/>
          <a:lstStyle/>
          <a:p>
            <a:r>
              <a:rPr lang="ru-RU" dirty="0" smtClean="0"/>
              <a:t>С помощью интерактивной доски можно демонстрировать презентации,</a:t>
            </a:r>
          </a:p>
          <a:p>
            <a:r>
              <a:rPr lang="ru-RU" dirty="0" smtClean="0"/>
              <a:t> создавать модели, </a:t>
            </a:r>
          </a:p>
          <a:p>
            <a:r>
              <a:rPr lang="ru-RU" dirty="0" smtClean="0"/>
              <a:t>активно вовлекать учащихся в процесс освоения материала,</a:t>
            </a:r>
          </a:p>
          <a:p>
            <a:r>
              <a:rPr lang="ru-RU" dirty="0" smtClean="0"/>
              <a:t> улучшать темп и течение занятия. </a:t>
            </a:r>
            <a:endParaRPr lang="ru-RU" dirty="0"/>
          </a:p>
        </p:txBody>
      </p:sp>
      <p:pic>
        <p:nvPicPr>
          <p:cNvPr id="4" name="Рисунок 3" descr="Картинка 26 из 358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3714752"/>
            <a:ext cx="300039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85</TotalTime>
  <Words>311</Words>
  <PresentationFormat>Экран (4:3)</PresentationFormat>
  <Paragraphs>58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Использование ИКТ В образовательном процессе. </vt:lpstr>
      <vt:lpstr>Основные направления по внедрению ИКТ </vt:lpstr>
      <vt:lpstr>Использование презентаций на уроках истории</vt:lpstr>
      <vt:lpstr>Использование презентаций на занятиях по «Основам светской этики»</vt:lpstr>
      <vt:lpstr>Слайд 5</vt:lpstr>
      <vt:lpstr>ПРИНОСЯТ ЛИ  КАМНИ УДАЧУ?</vt:lpstr>
      <vt:lpstr> Презентации позволяют учителю: </vt:lpstr>
      <vt:lpstr>Родительское собрание</vt:lpstr>
      <vt:lpstr>Работа на интерактивной доске. </vt:lpstr>
      <vt:lpstr>Работа с ресурсами Интернет; </vt:lpstr>
      <vt:lpstr>Интернет</vt:lpstr>
      <vt:lpstr>Мультимедийные курсы</vt:lpstr>
      <vt:lpstr>РЕЗУЛЬТАТИВНОСТЬ ОПЫТА.</vt:lpstr>
      <vt:lpstr> Спасибо за внимание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URS</cp:lastModifiedBy>
  <cp:revision>26</cp:revision>
  <dcterms:modified xsi:type="dcterms:W3CDTF">2012-11-12T10:20:24Z</dcterms:modified>
</cp:coreProperties>
</file>